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2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84" autoAdjust="0"/>
    <p:restoredTop sz="94660"/>
  </p:normalViewPr>
  <p:slideViewPr>
    <p:cSldViewPr snapToGrid="0">
      <p:cViewPr varScale="1">
        <p:scale>
          <a:sx n="65" d="100"/>
          <a:sy n="65" d="100"/>
        </p:scale>
        <p:origin x="84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7D0A5-1791-4E2C-A9F0-25FF1C29A1F5}" type="datetimeFigureOut">
              <a:rPr lang="en-US" smtClean="0"/>
              <a:t>6/27/2018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70DD4-DD3B-4B56-BCF2-C4BF5939F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616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7D0A5-1791-4E2C-A9F0-25FF1C29A1F5}" type="datetimeFigureOut">
              <a:rPr lang="en-US" smtClean="0"/>
              <a:t>6/27/2018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70DD4-DD3B-4B56-BCF2-C4BF5939F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366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7D0A5-1791-4E2C-A9F0-25FF1C29A1F5}" type="datetimeFigureOut">
              <a:rPr lang="en-US" smtClean="0"/>
              <a:t>6/27/2018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70DD4-DD3B-4B56-BCF2-C4BF5939F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381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7D0A5-1791-4E2C-A9F0-25FF1C29A1F5}" type="datetimeFigureOut">
              <a:rPr lang="en-US" smtClean="0"/>
              <a:t>6/27/2018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70DD4-DD3B-4B56-BCF2-C4BF5939F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430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7D0A5-1791-4E2C-A9F0-25FF1C29A1F5}" type="datetimeFigureOut">
              <a:rPr lang="en-US" smtClean="0"/>
              <a:t>6/27/2018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70DD4-DD3B-4B56-BCF2-C4BF5939F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492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7D0A5-1791-4E2C-A9F0-25FF1C29A1F5}" type="datetimeFigureOut">
              <a:rPr lang="en-US" smtClean="0"/>
              <a:t>6/27/2018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70DD4-DD3B-4B56-BCF2-C4BF5939F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59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7D0A5-1791-4E2C-A9F0-25FF1C29A1F5}" type="datetimeFigureOut">
              <a:rPr lang="en-US" smtClean="0"/>
              <a:t>6/27/2018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70DD4-DD3B-4B56-BCF2-C4BF5939F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372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7D0A5-1791-4E2C-A9F0-25FF1C29A1F5}" type="datetimeFigureOut">
              <a:rPr lang="en-US" smtClean="0"/>
              <a:t>6/27/2018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70DD4-DD3B-4B56-BCF2-C4BF5939F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96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7D0A5-1791-4E2C-A9F0-25FF1C29A1F5}" type="datetimeFigureOut">
              <a:rPr lang="en-US" smtClean="0"/>
              <a:t>6/27/2018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70DD4-DD3B-4B56-BCF2-C4BF5939F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48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7D0A5-1791-4E2C-A9F0-25FF1C29A1F5}" type="datetimeFigureOut">
              <a:rPr lang="en-US" smtClean="0"/>
              <a:t>6/27/2018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70DD4-DD3B-4B56-BCF2-C4BF5939F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980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7D0A5-1791-4E2C-A9F0-25FF1C29A1F5}" type="datetimeFigureOut">
              <a:rPr lang="en-US" smtClean="0"/>
              <a:t>6/27/2018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70DD4-DD3B-4B56-BCF2-C4BF5939F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398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A7D0A5-1791-4E2C-A9F0-25FF1C29A1F5}" type="datetimeFigureOut">
              <a:rPr lang="en-US" smtClean="0"/>
              <a:t>6/27/2018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370DD4-DD3B-4B56-BCF2-C4BF5939F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14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benhurdavies.github.io/react-snake-game" TargetMode="External"/><Relationship Id="rId2" Type="http://schemas.openxmlformats.org/officeDocument/2006/relationships/hyperlink" Target="https://github.com/benhurdavies/react-snake-game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onvajs/react-konva" TargetMode="External"/><Relationship Id="rId2" Type="http://schemas.openxmlformats.org/officeDocument/2006/relationships/hyperlink" Target="https://konvajs.github.io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94022" y="604100"/>
            <a:ext cx="3931922" cy="4531779"/>
          </a:xfrm>
        </p:spPr>
        <p:txBody>
          <a:bodyPr>
            <a:normAutofit fontScale="90000"/>
          </a:bodyPr>
          <a:lstStyle/>
          <a:p>
            <a:pPr algn="r"/>
            <a:r>
              <a:rPr lang="en-US" dirty="0" smtClean="0"/>
              <a:t>Snake game development challenges in </a:t>
            </a:r>
            <a:r>
              <a:rPr lang="en-US" dirty="0" err="1" smtClean="0"/>
              <a:t>React.Js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81944" y="5421086"/>
            <a:ext cx="9144000" cy="966651"/>
          </a:xfrm>
        </p:spPr>
        <p:txBody>
          <a:bodyPr/>
          <a:lstStyle/>
          <a:p>
            <a:pPr algn="r"/>
            <a:r>
              <a:rPr lang="en-US" b="1" dirty="0" smtClean="0">
                <a:hlinkClick r:id="rId2"/>
              </a:rPr>
              <a:t>https://github.com/benhurdavies/react-snake-game</a:t>
            </a:r>
            <a:endParaRPr lang="en-US" b="1" dirty="0" smtClean="0"/>
          </a:p>
          <a:p>
            <a:pPr algn="r"/>
            <a:r>
              <a:rPr lang="en-US" b="1" dirty="0" smtClean="0">
                <a:solidFill>
                  <a:srgbClr val="FF0000"/>
                </a:solidFill>
              </a:rPr>
              <a:t>Play here </a:t>
            </a:r>
            <a:r>
              <a:rPr lang="en-US" b="1" dirty="0" smtClean="0"/>
              <a:t>-&gt; </a:t>
            </a:r>
            <a:r>
              <a:rPr lang="en-US" b="1" dirty="0" smtClean="0">
                <a:hlinkClick r:id="rId3"/>
              </a:rPr>
              <a:t>https://benhurdavies.github.io/react-snake-game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439" y="604100"/>
            <a:ext cx="7052582" cy="453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463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32601"/>
          </a:xfrm>
        </p:spPr>
        <p:txBody>
          <a:bodyPr/>
          <a:lstStyle/>
          <a:p>
            <a:r>
              <a:rPr lang="en-US" dirty="0" smtClean="0"/>
              <a:t>Have a look!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371" y="1825625"/>
            <a:ext cx="8795257" cy="4351338"/>
          </a:xfrm>
        </p:spPr>
      </p:pic>
    </p:spTree>
    <p:extLst>
      <p:ext uri="{BB962C8B-B14F-4D97-AF65-F5344CB8AC3E}">
        <p14:creationId xmlns:p14="http://schemas.microsoft.com/office/powerpoint/2010/main" val="1776278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first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816634" cy="4351338"/>
          </a:xfrm>
        </p:spPr>
        <p:txBody>
          <a:bodyPr>
            <a:normAutofit fontScale="77500" lnSpcReduction="20000"/>
          </a:bodyPr>
          <a:lstStyle/>
          <a:p>
            <a:pPr algn="just"/>
            <a:r>
              <a:rPr lang="en-US" dirty="0" smtClean="0"/>
              <a:t>Considered every cell as value of matrix</a:t>
            </a:r>
          </a:p>
          <a:p>
            <a:pPr algn="just"/>
            <a:r>
              <a:rPr lang="en-US" dirty="0" smtClean="0"/>
              <a:t>A cell is 20px, Width of screen = </a:t>
            </a:r>
            <a:r>
              <a:rPr lang="en-US" dirty="0" err="1" smtClean="0"/>
              <a:t>Ws</a:t>
            </a:r>
            <a:r>
              <a:rPr lang="en-US" dirty="0" smtClean="0"/>
              <a:t>, Height of screen = Hs</a:t>
            </a:r>
            <a:endParaRPr lang="en-US" dirty="0"/>
          </a:p>
          <a:p>
            <a:pPr algn="just"/>
            <a:r>
              <a:rPr lang="en-US" dirty="0" smtClean="0"/>
              <a:t>Average size of matrix is </a:t>
            </a:r>
            <a:r>
              <a:rPr lang="en-US" dirty="0" err="1" smtClean="0"/>
              <a:t>Ws</a:t>
            </a:r>
            <a:r>
              <a:rPr lang="en-US" dirty="0" smtClean="0"/>
              <a:t>/20, Hs/20 (1300/20=65, 750/20~37)</a:t>
            </a:r>
          </a:p>
          <a:p>
            <a:pPr algn="just"/>
            <a:r>
              <a:rPr lang="en-US" dirty="0" smtClean="0"/>
              <a:t>Average Total cells 65*37=</a:t>
            </a:r>
            <a:r>
              <a:rPr lang="en-US" b="1" dirty="0" smtClean="0"/>
              <a:t>2405</a:t>
            </a:r>
            <a:endParaRPr lang="en-US" b="1" dirty="0"/>
          </a:p>
          <a:p>
            <a:pPr algn="just"/>
            <a:r>
              <a:rPr lang="en-US" dirty="0" smtClean="0"/>
              <a:t>Kept the matrix in state</a:t>
            </a:r>
          </a:p>
          <a:p>
            <a:pPr algn="just"/>
            <a:r>
              <a:rPr lang="en-US" dirty="0" smtClean="0"/>
              <a:t>Cell position of snake in matrix have snake object and the remaining parts have background object (0).</a:t>
            </a:r>
          </a:p>
          <a:p>
            <a:pPr algn="just"/>
            <a:r>
              <a:rPr lang="en-US" dirty="0" smtClean="0"/>
              <a:t>In UI we render snake </a:t>
            </a:r>
            <a:r>
              <a:rPr lang="en-US" dirty="0" err="1" smtClean="0"/>
              <a:t>ui</a:t>
            </a:r>
            <a:r>
              <a:rPr lang="en-US" dirty="0" smtClean="0"/>
              <a:t> component with respect to snake object from matrix</a:t>
            </a:r>
          </a:p>
          <a:p>
            <a:pPr algn="just"/>
            <a:r>
              <a:rPr lang="en-US" dirty="0" smtClean="0"/>
              <a:t>For next move we change the snake value in matrix to the next position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5463" y="1690688"/>
            <a:ext cx="4050525" cy="29858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29009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840479"/>
            <a:ext cx="9612085" cy="2336483"/>
          </a:xfrm>
        </p:spPr>
        <p:txBody>
          <a:bodyPr/>
          <a:lstStyle/>
          <a:p>
            <a:r>
              <a:rPr lang="en-US" dirty="0" smtClean="0"/>
              <a:t>After implementing the game loop, </a:t>
            </a:r>
            <a:r>
              <a:rPr lang="en-US" dirty="0"/>
              <a:t>A</a:t>
            </a:r>
            <a:r>
              <a:rPr lang="en-US" dirty="0" smtClean="0"/>
              <a:t>pp started hanging.</a:t>
            </a:r>
          </a:p>
          <a:p>
            <a:r>
              <a:rPr lang="en-US" dirty="0" smtClean="0"/>
              <a:t>Faced difficulties in implementing more graphics/shapes using html/</a:t>
            </a:r>
            <a:r>
              <a:rPr lang="en-US" dirty="0" err="1" smtClean="0"/>
              <a:t>css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316" y="860926"/>
            <a:ext cx="5995851" cy="27450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01444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176" y="584564"/>
            <a:ext cx="7968343" cy="59762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01296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385560" cy="1325563"/>
          </a:xfrm>
        </p:spPr>
        <p:txBody>
          <a:bodyPr/>
          <a:lstStyle/>
          <a:p>
            <a:r>
              <a:rPr lang="en-US" dirty="0" smtClean="0"/>
              <a:t>Current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385560" cy="4351338"/>
          </a:xfrm>
        </p:spPr>
        <p:txBody>
          <a:bodyPr>
            <a:normAutofit fontScale="85000" lnSpcReduction="20000"/>
          </a:bodyPr>
          <a:lstStyle/>
          <a:p>
            <a:pPr algn="just"/>
            <a:r>
              <a:rPr lang="en-US" dirty="0" smtClean="0"/>
              <a:t>Change game graphics part to HTML5 2d canvas</a:t>
            </a:r>
          </a:p>
          <a:p>
            <a:pPr algn="just"/>
            <a:r>
              <a:rPr lang="en-US" dirty="0" smtClean="0"/>
              <a:t>Used Konva.js - HTML5 2d canvas library for desktop and mobile applications. (</a:t>
            </a:r>
            <a:r>
              <a:rPr lang="en-US" dirty="0" smtClean="0">
                <a:hlinkClick r:id="rId2"/>
              </a:rPr>
              <a:t>https://konvajs.github.io</a:t>
            </a:r>
            <a:r>
              <a:rPr lang="en-US" dirty="0" smtClean="0"/>
              <a:t>)</a:t>
            </a:r>
          </a:p>
          <a:p>
            <a:pPr algn="just"/>
            <a:r>
              <a:rPr lang="en-US" dirty="0" smtClean="0"/>
              <a:t>For react -&gt; react-</a:t>
            </a:r>
            <a:r>
              <a:rPr lang="en-US" dirty="0" err="1" smtClean="0"/>
              <a:t>konva</a:t>
            </a:r>
            <a:r>
              <a:rPr lang="en-US" dirty="0" smtClean="0"/>
              <a:t> (</a:t>
            </a:r>
            <a:r>
              <a:rPr lang="en-US" dirty="0" smtClean="0">
                <a:hlinkClick r:id="rId3"/>
              </a:rPr>
              <a:t>https://github.com/konvajs/react-konva</a:t>
            </a:r>
            <a:r>
              <a:rPr lang="en-US" dirty="0" smtClean="0"/>
              <a:t>)</a:t>
            </a:r>
          </a:p>
          <a:p>
            <a:pPr algn="just"/>
            <a:r>
              <a:rPr lang="en-US" dirty="0" smtClean="0"/>
              <a:t>There is no matrix. We have only snake and food which is an array and object.</a:t>
            </a:r>
          </a:p>
          <a:p>
            <a:pPr algn="just"/>
            <a:r>
              <a:rPr lang="en-US" dirty="0" smtClean="0"/>
              <a:t>For performance improvement static object in canvas are in different layer and are in the top level of the hierarchy container. </a:t>
            </a:r>
          </a:p>
          <a:p>
            <a:pPr algn="just"/>
            <a:r>
              <a:rPr lang="en-US" dirty="0" smtClean="0"/>
              <a:t>All state changing things are in </a:t>
            </a:r>
            <a:r>
              <a:rPr lang="en-US" dirty="0" smtClean="0"/>
              <a:t>lower level container.</a:t>
            </a:r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7850777" y="992778"/>
            <a:ext cx="2834640" cy="11756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Game Layout/</a:t>
            </a:r>
          </a:p>
          <a:p>
            <a:pPr algn="ctr"/>
            <a:r>
              <a:rPr lang="en-US" dirty="0" smtClean="0"/>
              <a:t>Static things (background components)</a:t>
            </a:r>
          </a:p>
        </p:txBody>
      </p:sp>
      <p:sp>
        <p:nvSpPr>
          <p:cNvPr id="5" name="Rectangle 4"/>
          <p:cNvSpPr/>
          <p:nvPr/>
        </p:nvSpPr>
        <p:spPr>
          <a:xfrm>
            <a:off x="7850777" y="3827418"/>
            <a:ext cx="2860766" cy="11756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Game App/</a:t>
            </a:r>
          </a:p>
          <a:p>
            <a:pPr algn="ctr"/>
            <a:r>
              <a:rPr lang="en-US" dirty="0" smtClean="0"/>
              <a:t>Non static things (snake &amp; food)</a:t>
            </a:r>
          </a:p>
        </p:txBody>
      </p:sp>
      <p:cxnSp>
        <p:nvCxnSpPr>
          <p:cNvPr id="9" name="Straight Arrow Connector 8"/>
          <p:cNvCxnSpPr>
            <a:stCxn id="4" idx="2"/>
            <a:endCxn id="5" idx="0"/>
          </p:cNvCxnSpPr>
          <p:nvPr/>
        </p:nvCxnSpPr>
        <p:spPr>
          <a:xfrm>
            <a:off x="9268097" y="2168435"/>
            <a:ext cx="13063" cy="1658983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9760131" y="2504328"/>
            <a:ext cx="1593669" cy="679269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Background Tiles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4" idx="2"/>
            <a:endCxn id="10" idx="0"/>
          </p:cNvCxnSpPr>
          <p:nvPr/>
        </p:nvCxnSpPr>
        <p:spPr>
          <a:xfrm>
            <a:off x="9268097" y="2168435"/>
            <a:ext cx="1288869" cy="335893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7680959" y="5486399"/>
            <a:ext cx="1593669" cy="679269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Snake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9464039" y="5486398"/>
            <a:ext cx="1593669" cy="679269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Food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5" idx="2"/>
            <a:endCxn id="13" idx="0"/>
          </p:cNvCxnSpPr>
          <p:nvPr/>
        </p:nvCxnSpPr>
        <p:spPr>
          <a:xfrm flipH="1">
            <a:off x="8477794" y="5003075"/>
            <a:ext cx="803366" cy="483324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2"/>
            <a:endCxn id="14" idx="0"/>
          </p:cNvCxnSpPr>
          <p:nvPr/>
        </p:nvCxnSpPr>
        <p:spPr>
          <a:xfrm>
            <a:off x="9281160" y="5003075"/>
            <a:ext cx="979714" cy="483323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10093233" y="377036"/>
            <a:ext cx="744584" cy="32457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Containers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11027229" y="377036"/>
            <a:ext cx="879564" cy="324571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Components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272130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181" y="1268361"/>
            <a:ext cx="7846142" cy="3923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243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7174" y="1376208"/>
            <a:ext cx="7726516" cy="4346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68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1355</TotalTime>
  <Words>245</Words>
  <Application>Microsoft Office PowerPoint</Application>
  <PresentationFormat>Widescreen</PresentationFormat>
  <Paragraphs>31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Snake game development challenges in React.Js </vt:lpstr>
      <vt:lpstr>Have a look!</vt:lpstr>
      <vt:lpstr>My first Approach</vt:lpstr>
      <vt:lpstr>PowerPoint Presentation</vt:lpstr>
      <vt:lpstr>PowerPoint Presentation</vt:lpstr>
      <vt:lpstr>Current Approach</vt:lpstr>
      <vt:lpstr>PowerPoint Presentation</vt:lpstr>
      <vt:lpstr>PowerPoint Presentation</vt:lpstr>
    </vt:vector>
  </TitlesOfParts>
  <Company>Cognizant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Davies, Benhur (Cognizant)</dc:creator>
  <cp:lastModifiedBy>Davies, Benhur (Cognizant)</cp:lastModifiedBy>
  <cp:revision>25</cp:revision>
  <dcterms:created xsi:type="dcterms:W3CDTF">2018-06-27T09:29:18Z</dcterms:created>
  <dcterms:modified xsi:type="dcterms:W3CDTF">2018-06-28T08:04:32Z</dcterms:modified>
</cp:coreProperties>
</file>

<file path=docProps/thumbnail.jpeg>
</file>